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9806a63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8b9806a6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b9806a63c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8b9806a63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b887d7a4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8b887d7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b887d7a4d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8b887d7a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b887d7a4d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8b887d7a4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b887d7a4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8b887d7a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b887d7a4d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8b887d7a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6386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76125" y="93375"/>
            <a:ext cx="1896125" cy="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6386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76125" y="93375"/>
            <a:ext cx="1896125" cy="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16386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76125" y="93375"/>
            <a:ext cx="1896125" cy="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16386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76125" y="93375"/>
            <a:ext cx="1896125" cy="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16386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76125" y="93375"/>
            <a:ext cx="1896125" cy="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1638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386F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Machine Learning Class 4</a:t>
            </a:r>
            <a:endParaRPr/>
          </a:p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Aqib Ahmed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/>
              <a:t>Let’s talk about Random Forest</a:t>
            </a:r>
            <a:br>
              <a:rPr lang="en-US"/>
            </a:br>
            <a:r>
              <a:rPr lang="en-US"/>
              <a:t> </a:t>
            </a:r>
            <a:r>
              <a:rPr lang="en-US" sz="1400"/>
              <a:t>- It is an ensemble tree based algorithm.The random forest classifier is a set of decision trees from randomly selected set of training set.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4050"/>
            <a:ext cx="9144000" cy="38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1273975" y="4131475"/>
            <a:ext cx="1762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BEN - THE BOSS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Random Forest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It is an ensemble algorithm which uses tree based learning. It uses set of decision trees and aggregates results in order to decide to final outcome</a:t>
            </a:r>
            <a:br>
              <a:rPr lang="en-US" sz="1400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35935" y="350874"/>
            <a:ext cx="820833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Bagging and Bootstrap Aggregation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909625"/>
            <a:ext cx="8965400" cy="392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Bootstrap Aggregation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1400"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-"/>
            </a:pPr>
            <a:r>
              <a:rPr lang="en-US" sz="1800"/>
              <a:t>Bootstrap aggregation also known as Bagging is a machine learning ensemble algorithm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Let’s code </a:t>
            </a:r>
            <a:r>
              <a:rPr lang="en-US">
                <a:solidFill>
                  <a:schemeClr val="dk1"/>
                </a:solidFill>
              </a:rPr>
              <a:t>Random Forest</a:t>
            </a:r>
            <a:r>
              <a:rPr lang="en-US"/>
              <a:t>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/>
              <a:t>Thanks!</a:t>
            </a:r>
            <a:endParaRPr sz="3000"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/>
              <a:t> </a:t>
            </a:r>
            <a:endParaRPr sz="1400"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11966" r="11958" t="0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/>
              <a:t>What do we have in here for today?</a:t>
            </a:r>
            <a:endParaRPr sz="4000"/>
          </a:p>
        </p:txBody>
      </p:sp>
      <p:sp>
        <p:nvSpPr>
          <p:cNvPr id="50" name="Google Shape;50;p8"/>
          <p:cNvSpPr/>
          <p:nvPr/>
        </p:nvSpPr>
        <p:spPr>
          <a:xfrm>
            <a:off x="460949" y="3078150"/>
            <a:ext cx="805508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Support Vector Machines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 Means clustering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Let’s talk about SVM</a:t>
            </a:r>
            <a:br>
              <a:rPr lang="en-US"/>
            </a:br>
            <a:r>
              <a:rPr lang="en-US"/>
              <a:t> </a:t>
            </a:r>
            <a:r>
              <a:rPr lang="en-US" sz="1400"/>
              <a:t>- Support Vector Machine is  a classifier that finds an optimal hyperplane that maximizes margin between two classes.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435935" y="350874"/>
            <a:ext cx="82083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Points to remember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It is a classifier algorithm</a:t>
            </a: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Can be used be higher dimensions</a:t>
            </a:r>
            <a:endParaRPr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/>
          <p:nvPr/>
        </p:nvSpPr>
        <p:spPr>
          <a:xfrm>
            <a:off x="0" y="-138499"/>
            <a:ext cx="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 b="6823" l="2576" r="48900" t="21951"/>
          <a:stretch/>
        </p:blipFill>
        <p:spPr>
          <a:xfrm>
            <a:off x="2557463" y="1960975"/>
            <a:ext cx="4029074" cy="28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435935" y="350874"/>
            <a:ext cx="82083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How SVM works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0" y="-138499"/>
            <a:ext cx="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25" y="947297"/>
            <a:ext cx="7659299" cy="37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435935" y="350874"/>
            <a:ext cx="82083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How SVM works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0" y="-138499"/>
            <a:ext cx="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75" y="1039425"/>
            <a:ext cx="7155675" cy="37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435935" y="350874"/>
            <a:ext cx="82083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What if we have a non linear data?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0" y="-138499"/>
            <a:ext cx="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1238624"/>
            <a:ext cx="67532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467860" y="640199"/>
            <a:ext cx="82083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Kernel Trick : </a:t>
            </a:r>
            <a:r>
              <a:rPr lang="en-US" sz="1600">
                <a:solidFill>
                  <a:schemeClr val="lt1"/>
                </a:solidFill>
              </a:rPr>
              <a:t>Kernel trick </a:t>
            </a:r>
            <a:r>
              <a:rPr lang="en-US" sz="1600">
                <a:solidFill>
                  <a:schemeClr val="lt1"/>
                </a:solidFill>
              </a:rPr>
              <a:t>separates</a:t>
            </a:r>
            <a:r>
              <a:rPr lang="en-US" sz="1600">
                <a:solidFill>
                  <a:schemeClr val="lt1"/>
                </a:solidFill>
              </a:rPr>
              <a:t> the data which is non linearly </a:t>
            </a:r>
            <a:r>
              <a:rPr lang="en-US" sz="1600">
                <a:solidFill>
                  <a:schemeClr val="lt1"/>
                </a:solidFill>
              </a:rPr>
              <a:t>separable</a:t>
            </a:r>
            <a:r>
              <a:rPr lang="en-US" sz="1600">
                <a:solidFill>
                  <a:schemeClr val="lt1"/>
                </a:solidFill>
              </a:rPr>
              <a:t> in N dimensions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0" y="-138499"/>
            <a:ext cx="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upport Vector Machine (SVM) Tutorial - Cube Dev"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524" y="1314398"/>
            <a:ext cx="4739001" cy="3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00" y="1831201"/>
            <a:ext cx="3927876" cy="22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Let’s code </a:t>
            </a:r>
            <a:r>
              <a:rPr lang="en-US">
                <a:solidFill>
                  <a:schemeClr val="dk1"/>
                </a:solidFill>
              </a:rPr>
              <a:t>SVM</a:t>
            </a:r>
            <a:r>
              <a:rPr lang="en-US"/>
              <a:t>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16386F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